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941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91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15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12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12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5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246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18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301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359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61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B4591E-BDD8-49F8-AE4B-BB31045D63EC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65273E-F198-4BB5-B86C-A399E164C7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37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3740569-29B2-3E5E-5040-8064D5534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A4830D3-ECA2-4B68-C7DA-279D8021367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4047753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3378CC6-16FE-83BA-19E2-8316CECA0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DA863F9-0397-71EB-E4B5-74AC0F6BD599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744159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01B734D-1A59-C4A9-C602-F9B2FB0C5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23C207FD-61E3-91A2-9D01-9BE1EBB651E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52011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2026-06-01T08:09:42Z</dcterms:created>
  <dcterms:modified xsi:type="dcterms:W3CDTF">2026-06-01T08:10:50Z</dcterms:modified>
</cp:coreProperties>
</file>